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Source Han Sans KR Bold" charset="1" panose="020B0800000000000000"/>
      <p:regular r:id="rId17"/>
    </p:embeddedFont>
    <p:embeddedFont>
      <p:font typeface="Source Han Sans KR Medium" charset="1" panose="020B0600000000000000"/>
      <p:regular r:id="rId18"/>
    </p:embeddedFont>
    <p:embeddedFont>
      <p:font typeface="Poppins" charset="1" panose="000005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GchfBQhM.mp4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png>
</file>

<file path=ppt/media/image28.png>
</file>

<file path=ppt/media/image29.jpe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28.png" Type="http://schemas.openxmlformats.org/officeDocument/2006/relationships/image"/><Relationship Id="rId6" Target="../media/image29.jpeg" Type="http://schemas.openxmlformats.org/officeDocument/2006/relationships/image"/><Relationship Id="rId7" Target="../media/VAGGchfBQhM.mp4" Type="http://schemas.openxmlformats.org/officeDocument/2006/relationships/video"/><Relationship Id="rId8" Target="../media/VAGGchfBQhM.mp4" Type="http://schemas.microsoft.com/office/2007/relationships/media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17.png" Type="http://schemas.openxmlformats.org/officeDocument/2006/relationships/image"/><Relationship Id="rId6" Target="../media/image1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pn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2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png" Type="http://schemas.openxmlformats.org/officeDocument/2006/relationships/image"/><Relationship Id="rId4" Target="../media/image25.svg" Type="http://schemas.openxmlformats.org/officeDocument/2006/relationships/image"/><Relationship Id="rId5" Target="../media/image2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A3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21379" y="9000022"/>
            <a:ext cx="19130759" cy="1286978"/>
          </a:xfrm>
          <a:custGeom>
            <a:avLst/>
            <a:gdLst/>
            <a:ahLst/>
            <a:cxnLst/>
            <a:rect r="r" b="b" t="t" l="l"/>
            <a:pathLst>
              <a:path h="1286978" w="19130759">
                <a:moveTo>
                  <a:pt x="0" y="0"/>
                </a:moveTo>
                <a:lnTo>
                  <a:pt x="19130758" y="0"/>
                </a:lnTo>
                <a:lnTo>
                  <a:pt x="19130758" y="1286978"/>
                </a:lnTo>
                <a:lnTo>
                  <a:pt x="0" y="12869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858527" y="4000946"/>
            <a:ext cx="12570946" cy="2799940"/>
            <a:chOff x="0" y="0"/>
            <a:chExt cx="16761261" cy="3733253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85725"/>
              <a:ext cx="16761261" cy="25683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5608"/>
                </a:lnSpc>
              </a:pPr>
              <a:r>
                <a:rPr lang="en-US" sz="12290">
                  <a:solidFill>
                    <a:srgbClr val="FFFFFF"/>
                  </a:solidFill>
                  <a:latin typeface="Source Han Sans KR Bold"/>
                </a:rPr>
                <a:t>WEEK10 WIL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905581"/>
              <a:ext cx="16761261" cy="8276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261"/>
                </a:lnSpc>
                <a:spcBef>
                  <a:spcPct val="0"/>
                </a:spcBef>
              </a:pPr>
              <a:r>
                <a:rPr lang="en-US" sz="3758">
                  <a:solidFill>
                    <a:srgbClr val="FFFFFF"/>
                  </a:solidFill>
                  <a:latin typeface="Source Han Sans KR Medium"/>
                  <a:ea typeface="Source Han Sans KR Medium"/>
                </a:rPr>
                <a:t>6조 정재혁 유흥국 남청우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8546873" y="1540685"/>
            <a:ext cx="1113601" cy="1836867"/>
          </a:xfrm>
          <a:custGeom>
            <a:avLst/>
            <a:gdLst/>
            <a:ahLst/>
            <a:cxnLst/>
            <a:rect r="r" b="b" t="t" l="l"/>
            <a:pathLst>
              <a:path h="1836867" w="1113601">
                <a:moveTo>
                  <a:pt x="0" y="0"/>
                </a:moveTo>
                <a:lnTo>
                  <a:pt x="1113601" y="0"/>
                </a:lnTo>
                <a:lnTo>
                  <a:pt x="1113601" y="1836867"/>
                </a:lnTo>
                <a:lnTo>
                  <a:pt x="0" y="18368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3435757" y="8627743"/>
            <a:ext cx="3924151" cy="6305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9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Poppins"/>
              </a:rPr>
              <a:t>PROJECT4 FILE SYSTEMS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A3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02746" y="2263812"/>
            <a:ext cx="6389567" cy="7650178"/>
          </a:xfrm>
          <a:custGeom>
            <a:avLst/>
            <a:gdLst/>
            <a:ahLst/>
            <a:cxnLst/>
            <a:rect r="r" b="b" t="t" l="l"/>
            <a:pathLst>
              <a:path h="7650178" w="6389567">
                <a:moveTo>
                  <a:pt x="0" y="0"/>
                </a:moveTo>
                <a:lnTo>
                  <a:pt x="6389567" y="0"/>
                </a:lnTo>
                <a:lnTo>
                  <a:pt x="6389567" y="7650178"/>
                </a:lnTo>
                <a:lnTo>
                  <a:pt x="0" y="76501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w="57150" cap="sq">
            <a:solidFill>
              <a:srgbClr val="FFE959"/>
            </a:solidFill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707637" y="1243057"/>
            <a:ext cx="514477" cy="435902"/>
          </a:xfrm>
          <a:custGeom>
            <a:avLst/>
            <a:gdLst/>
            <a:ahLst/>
            <a:cxnLst/>
            <a:rect r="r" b="b" t="t" l="l"/>
            <a:pathLst>
              <a:path h="435902" w="514477">
                <a:moveTo>
                  <a:pt x="0" y="0"/>
                </a:moveTo>
                <a:lnTo>
                  <a:pt x="514476" y="0"/>
                </a:lnTo>
                <a:lnTo>
                  <a:pt x="514476" y="435902"/>
                </a:lnTo>
                <a:lnTo>
                  <a:pt x="0" y="4359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588166" y="2263812"/>
            <a:ext cx="6699287" cy="1508618"/>
          </a:xfrm>
          <a:custGeom>
            <a:avLst/>
            <a:gdLst/>
            <a:ahLst/>
            <a:cxnLst/>
            <a:rect r="r" b="b" t="t" l="l"/>
            <a:pathLst>
              <a:path h="1508618" w="6699287">
                <a:moveTo>
                  <a:pt x="0" y="0"/>
                </a:moveTo>
                <a:lnTo>
                  <a:pt x="6699288" y="0"/>
                </a:lnTo>
                <a:lnTo>
                  <a:pt x="6699288" y="1508618"/>
                </a:lnTo>
                <a:lnTo>
                  <a:pt x="0" y="15086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w="57150" cap="sq">
            <a:solidFill>
              <a:srgbClr val="FFE959"/>
            </a:solidFill>
            <a:prstDash val="solid"/>
            <a:miter/>
          </a:ln>
        </p:spPr>
      </p:sp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9588166" y="3987986"/>
            <a:ext cx="6699287" cy="460576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2602746" y="981075"/>
            <a:ext cx="8019767" cy="893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12"/>
              </a:lnSpc>
            </a:pPr>
            <a:r>
              <a:rPr lang="en-US" sz="5600">
                <a:solidFill>
                  <a:srgbClr val="FFFFFF"/>
                </a:solidFill>
                <a:ea typeface="Source Han Sans KR Bold"/>
              </a:rPr>
              <a:t>느낀점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39A3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53850" y="4357497"/>
            <a:ext cx="10380300" cy="1514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92"/>
              </a:lnSpc>
            </a:pPr>
            <a:r>
              <a:rPr lang="en-US" sz="9600">
                <a:solidFill>
                  <a:srgbClr val="FFFFFF"/>
                </a:solidFill>
                <a:ea typeface="Source Han Sans KR Bold"/>
              </a:rPr>
              <a:t>감사합니다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A3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242452" y="1986469"/>
            <a:ext cx="9803097" cy="7527961"/>
          </a:xfrm>
          <a:custGeom>
            <a:avLst/>
            <a:gdLst/>
            <a:ahLst/>
            <a:cxnLst/>
            <a:rect r="r" b="b" t="t" l="l"/>
            <a:pathLst>
              <a:path h="7527961" w="9803097">
                <a:moveTo>
                  <a:pt x="0" y="0"/>
                </a:moveTo>
                <a:lnTo>
                  <a:pt x="9803096" y="0"/>
                </a:lnTo>
                <a:lnTo>
                  <a:pt x="9803096" y="7527961"/>
                </a:lnTo>
                <a:lnTo>
                  <a:pt x="0" y="75279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02746" y="981075"/>
            <a:ext cx="8019767" cy="893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12"/>
              </a:lnSpc>
            </a:pPr>
            <a:r>
              <a:rPr lang="en-US" sz="5600">
                <a:solidFill>
                  <a:srgbClr val="FFFFFF"/>
                </a:solidFill>
                <a:latin typeface="Source Han Sans KR Bold"/>
                <a:ea typeface="Source Han Sans KR Bold"/>
              </a:rPr>
              <a:t>기존 PintOS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707637" y="1243057"/>
            <a:ext cx="514477" cy="435902"/>
          </a:xfrm>
          <a:custGeom>
            <a:avLst/>
            <a:gdLst/>
            <a:ahLst/>
            <a:cxnLst/>
            <a:rect r="r" b="b" t="t" l="l"/>
            <a:pathLst>
              <a:path h="435902" w="514477">
                <a:moveTo>
                  <a:pt x="0" y="0"/>
                </a:moveTo>
                <a:lnTo>
                  <a:pt x="514476" y="0"/>
                </a:lnTo>
                <a:lnTo>
                  <a:pt x="514476" y="435902"/>
                </a:lnTo>
                <a:lnTo>
                  <a:pt x="0" y="4359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A3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579597" y="1946780"/>
            <a:ext cx="9128807" cy="7607339"/>
          </a:xfrm>
          <a:custGeom>
            <a:avLst/>
            <a:gdLst/>
            <a:ahLst/>
            <a:cxnLst/>
            <a:rect r="r" b="b" t="t" l="l"/>
            <a:pathLst>
              <a:path h="7607339" w="9128807">
                <a:moveTo>
                  <a:pt x="0" y="0"/>
                </a:moveTo>
                <a:lnTo>
                  <a:pt x="9128806" y="0"/>
                </a:lnTo>
                <a:lnTo>
                  <a:pt x="9128806" y="7607339"/>
                </a:lnTo>
                <a:lnTo>
                  <a:pt x="0" y="76073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251634" y="3879685"/>
            <a:ext cx="1358628" cy="425756"/>
            <a:chOff x="0" y="0"/>
            <a:chExt cx="357828" cy="1121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57828" cy="112133"/>
            </a:xfrm>
            <a:custGeom>
              <a:avLst/>
              <a:gdLst/>
              <a:ahLst/>
              <a:cxnLst/>
              <a:rect r="r" b="b" t="t" l="l"/>
              <a:pathLst>
                <a:path h="112133" w="357828">
                  <a:moveTo>
                    <a:pt x="0" y="0"/>
                  </a:moveTo>
                  <a:lnTo>
                    <a:pt x="357828" y="0"/>
                  </a:lnTo>
                  <a:lnTo>
                    <a:pt x="357828" y="112133"/>
                  </a:lnTo>
                  <a:lnTo>
                    <a:pt x="0" y="1121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E31B07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80975"/>
              <a:ext cx="357828" cy="2931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00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768658" y="701587"/>
            <a:ext cx="8482976" cy="684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88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2251634" y="5143500"/>
            <a:ext cx="1358628" cy="1235022"/>
            <a:chOff x="0" y="0"/>
            <a:chExt cx="357828" cy="32527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57828" cy="325273"/>
            </a:xfrm>
            <a:custGeom>
              <a:avLst/>
              <a:gdLst/>
              <a:ahLst/>
              <a:cxnLst/>
              <a:rect r="r" b="b" t="t" l="l"/>
              <a:pathLst>
                <a:path h="325273" w="357828">
                  <a:moveTo>
                    <a:pt x="0" y="0"/>
                  </a:moveTo>
                  <a:lnTo>
                    <a:pt x="357828" y="0"/>
                  </a:lnTo>
                  <a:lnTo>
                    <a:pt x="357828" y="325273"/>
                  </a:lnTo>
                  <a:lnTo>
                    <a:pt x="0" y="3252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E31B07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180975"/>
              <a:ext cx="357828" cy="5062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000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 flipH="true">
            <a:off x="12142694" y="4092563"/>
            <a:ext cx="108940" cy="1144314"/>
          </a:xfrm>
          <a:prstGeom prst="line">
            <a:avLst/>
          </a:prstGeom>
          <a:ln cap="flat" w="5715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11" id="11"/>
          <p:cNvSpPr txBox="true"/>
          <p:nvPr/>
        </p:nvSpPr>
        <p:spPr>
          <a:xfrm rot="0">
            <a:off x="2602746" y="981075"/>
            <a:ext cx="8019767" cy="893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12"/>
              </a:lnSpc>
            </a:pPr>
            <a:r>
              <a:rPr lang="en-US" sz="5600">
                <a:solidFill>
                  <a:srgbClr val="FFFFFF"/>
                </a:solidFill>
                <a:latin typeface="Source Han Sans KR Bold"/>
              </a:rPr>
              <a:t>FAT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707637" y="1243057"/>
            <a:ext cx="514477" cy="435902"/>
          </a:xfrm>
          <a:custGeom>
            <a:avLst/>
            <a:gdLst/>
            <a:ahLst/>
            <a:cxnLst/>
            <a:rect r="r" b="b" t="t" l="l"/>
            <a:pathLst>
              <a:path h="435902" w="514477">
                <a:moveTo>
                  <a:pt x="0" y="0"/>
                </a:moveTo>
                <a:lnTo>
                  <a:pt x="514476" y="0"/>
                </a:lnTo>
                <a:lnTo>
                  <a:pt x="514476" y="435902"/>
                </a:lnTo>
                <a:lnTo>
                  <a:pt x="0" y="4359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A3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163416" y="431542"/>
            <a:ext cx="7739962" cy="2368396"/>
          </a:xfrm>
          <a:custGeom>
            <a:avLst/>
            <a:gdLst/>
            <a:ahLst/>
            <a:cxnLst/>
            <a:rect r="r" b="b" t="t" l="l"/>
            <a:pathLst>
              <a:path h="2368396" w="7739962">
                <a:moveTo>
                  <a:pt x="0" y="0"/>
                </a:moveTo>
                <a:lnTo>
                  <a:pt x="7739962" y="0"/>
                </a:lnTo>
                <a:lnTo>
                  <a:pt x="7739962" y="2368396"/>
                </a:lnTo>
                <a:lnTo>
                  <a:pt x="0" y="23683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214" r="0" b="-321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11518" y="3233282"/>
            <a:ext cx="9664964" cy="3221655"/>
          </a:xfrm>
          <a:custGeom>
            <a:avLst/>
            <a:gdLst/>
            <a:ahLst/>
            <a:cxnLst/>
            <a:rect r="r" b="b" t="t" l="l"/>
            <a:pathLst>
              <a:path h="3221655" w="9664964">
                <a:moveTo>
                  <a:pt x="0" y="0"/>
                </a:moveTo>
                <a:lnTo>
                  <a:pt x="9664964" y="0"/>
                </a:lnTo>
                <a:lnTo>
                  <a:pt x="9664964" y="3221655"/>
                </a:lnTo>
                <a:lnTo>
                  <a:pt x="0" y="3221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21966" y="431542"/>
            <a:ext cx="7311094" cy="2281211"/>
          </a:xfrm>
          <a:custGeom>
            <a:avLst/>
            <a:gdLst/>
            <a:ahLst/>
            <a:cxnLst/>
            <a:rect r="r" b="b" t="t" l="l"/>
            <a:pathLst>
              <a:path h="2281211" w="7311094">
                <a:moveTo>
                  <a:pt x="0" y="0"/>
                </a:moveTo>
                <a:lnTo>
                  <a:pt x="7311094" y="0"/>
                </a:lnTo>
                <a:lnTo>
                  <a:pt x="7311094" y="2281211"/>
                </a:lnTo>
                <a:lnTo>
                  <a:pt x="0" y="22812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flipH="true">
            <a:off x="5654261" y="1625817"/>
            <a:ext cx="4540910" cy="21217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6" id="6"/>
          <p:cNvSpPr/>
          <p:nvPr/>
        </p:nvSpPr>
        <p:spPr>
          <a:xfrm>
            <a:off x="3517192" y="1850720"/>
            <a:ext cx="2137069" cy="1896847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7" id="7"/>
          <p:cNvGrpSpPr/>
          <p:nvPr/>
        </p:nvGrpSpPr>
        <p:grpSpPr>
          <a:xfrm rot="0">
            <a:off x="2939036" y="1387842"/>
            <a:ext cx="1156312" cy="462877"/>
            <a:chOff x="0" y="0"/>
            <a:chExt cx="304543" cy="12191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04543" cy="121910"/>
            </a:xfrm>
            <a:custGeom>
              <a:avLst/>
              <a:gdLst/>
              <a:ahLst/>
              <a:cxnLst/>
              <a:rect r="r" b="b" t="t" l="l"/>
              <a:pathLst>
                <a:path h="121910" w="304543">
                  <a:moveTo>
                    <a:pt x="0" y="0"/>
                  </a:moveTo>
                  <a:lnTo>
                    <a:pt x="304543" y="0"/>
                  </a:lnTo>
                  <a:lnTo>
                    <a:pt x="304543" y="121910"/>
                  </a:lnTo>
                  <a:lnTo>
                    <a:pt x="0" y="1219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31B07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180975"/>
              <a:ext cx="304543" cy="3028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00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195170" y="1382261"/>
            <a:ext cx="969558" cy="487111"/>
            <a:chOff x="0" y="0"/>
            <a:chExt cx="255357" cy="12829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55357" cy="128293"/>
            </a:xfrm>
            <a:custGeom>
              <a:avLst/>
              <a:gdLst/>
              <a:ahLst/>
              <a:cxnLst/>
              <a:rect r="r" b="b" t="t" l="l"/>
              <a:pathLst>
                <a:path h="128293" w="255357">
                  <a:moveTo>
                    <a:pt x="0" y="0"/>
                  </a:moveTo>
                  <a:lnTo>
                    <a:pt x="255357" y="0"/>
                  </a:lnTo>
                  <a:lnTo>
                    <a:pt x="255357" y="128293"/>
                  </a:lnTo>
                  <a:lnTo>
                    <a:pt x="0" y="1282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31B07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180975"/>
              <a:ext cx="255357" cy="3092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00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5252158" y="3747566"/>
            <a:ext cx="804206" cy="412291"/>
            <a:chOff x="0" y="0"/>
            <a:chExt cx="211807" cy="10858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11807" cy="108587"/>
            </a:xfrm>
            <a:custGeom>
              <a:avLst/>
              <a:gdLst/>
              <a:ahLst/>
              <a:cxnLst/>
              <a:rect r="r" b="b" t="t" l="l"/>
              <a:pathLst>
                <a:path h="108587" w="211807">
                  <a:moveTo>
                    <a:pt x="0" y="0"/>
                  </a:moveTo>
                  <a:lnTo>
                    <a:pt x="211807" y="0"/>
                  </a:lnTo>
                  <a:lnTo>
                    <a:pt x="211807" y="108587"/>
                  </a:lnTo>
                  <a:lnTo>
                    <a:pt x="0" y="1085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31B07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180975"/>
              <a:ext cx="211807" cy="2895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00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5755763" y="5518498"/>
            <a:ext cx="1971416" cy="334476"/>
            <a:chOff x="0" y="0"/>
            <a:chExt cx="519221" cy="8809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519221" cy="88093"/>
            </a:xfrm>
            <a:custGeom>
              <a:avLst/>
              <a:gdLst/>
              <a:ahLst/>
              <a:cxnLst/>
              <a:rect r="r" b="b" t="t" l="l"/>
              <a:pathLst>
                <a:path h="88093" w="519221">
                  <a:moveTo>
                    <a:pt x="0" y="0"/>
                  </a:moveTo>
                  <a:lnTo>
                    <a:pt x="519221" y="0"/>
                  </a:lnTo>
                  <a:lnTo>
                    <a:pt x="519221" y="88093"/>
                  </a:lnTo>
                  <a:lnTo>
                    <a:pt x="0" y="880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31B07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180975"/>
              <a:ext cx="519221" cy="2690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000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5994112" y="6454937"/>
            <a:ext cx="6299775" cy="3155137"/>
          </a:xfrm>
          <a:custGeom>
            <a:avLst/>
            <a:gdLst/>
            <a:ahLst/>
            <a:cxnLst/>
            <a:rect r="r" b="b" t="t" l="l"/>
            <a:pathLst>
              <a:path h="3155137" w="6299775">
                <a:moveTo>
                  <a:pt x="0" y="0"/>
                </a:moveTo>
                <a:lnTo>
                  <a:pt x="6299776" y="0"/>
                </a:lnTo>
                <a:lnTo>
                  <a:pt x="6299776" y="3155137"/>
                </a:lnTo>
                <a:lnTo>
                  <a:pt x="0" y="31551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AutoShape 20" id="20"/>
          <p:cNvSpPr/>
          <p:nvPr/>
        </p:nvSpPr>
        <p:spPr>
          <a:xfrm flipH="true" flipV="true">
            <a:off x="5654261" y="5685737"/>
            <a:ext cx="710810" cy="2694827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21" id="21"/>
          <p:cNvGrpSpPr/>
          <p:nvPr/>
        </p:nvGrpSpPr>
        <p:grpSpPr>
          <a:xfrm rot="0">
            <a:off x="6365070" y="7538435"/>
            <a:ext cx="1473407" cy="1953008"/>
            <a:chOff x="0" y="0"/>
            <a:chExt cx="388058" cy="51437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388058" cy="514373"/>
            </a:xfrm>
            <a:custGeom>
              <a:avLst/>
              <a:gdLst/>
              <a:ahLst/>
              <a:cxnLst/>
              <a:rect r="r" b="b" t="t" l="l"/>
              <a:pathLst>
                <a:path h="514373" w="388058">
                  <a:moveTo>
                    <a:pt x="0" y="0"/>
                  </a:moveTo>
                  <a:lnTo>
                    <a:pt x="388058" y="0"/>
                  </a:lnTo>
                  <a:lnTo>
                    <a:pt x="388058" y="514373"/>
                  </a:lnTo>
                  <a:lnTo>
                    <a:pt x="0" y="514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31B07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180975"/>
              <a:ext cx="388058" cy="6953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000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A3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691042"/>
            <a:ext cx="7727410" cy="7227394"/>
            <a:chOff x="0" y="0"/>
            <a:chExt cx="2035203" cy="190351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5203" cy="1903511"/>
            </a:xfrm>
            <a:custGeom>
              <a:avLst/>
              <a:gdLst/>
              <a:ahLst/>
              <a:cxnLst/>
              <a:rect r="r" b="b" t="t" l="l"/>
              <a:pathLst>
                <a:path h="1903511" w="2035203">
                  <a:moveTo>
                    <a:pt x="51096" y="0"/>
                  </a:moveTo>
                  <a:lnTo>
                    <a:pt x="1984107" y="0"/>
                  </a:lnTo>
                  <a:cubicBezTo>
                    <a:pt x="1997658" y="0"/>
                    <a:pt x="2010655" y="5383"/>
                    <a:pt x="2020237" y="14966"/>
                  </a:cubicBezTo>
                  <a:cubicBezTo>
                    <a:pt x="2029820" y="24548"/>
                    <a:pt x="2035203" y="37544"/>
                    <a:pt x="2035203" y="51096"/>
                  </a:cubicBezTo>
                  <a:lnTo>
                    <a:pt x="2035203" y="1852416"/>
                  </a:lnTo>
                  <a:cubicBezTo>
                    <a:pt x="2035203" y="1865967"/>
                    <a:pt x="2029820" y="1878963"/>
                    <a:pt x="2020237" y="1888546"/>
                  </a:cubicBezTo>
                  <a:cubicBezTo>
                    <a:pt x="2010655" y="1898128"/>
                    <a:pt x="1997658" y="1903511"/>
                    <a:pt x="1984107" y="1903511"/>
                  </a:cubicBezTo>
                  <a:lnTo>
                    <a:pt x="51096" y="1903511"/>
                  </a:lnTo>
                  <a:cubicBezTo>
                    <a:pt x="37544" y="1903511"/>
                    <a:pt x="24548" y="1898128"/>
                    <a:pt x="14966" y="1888546"/>
                  </a:cubicBezTo>
                  <a:cubicBezTo>
                    <a:pt x="5383" y="1878963"/>
                    <a:pt x="0" y="1865967"/>
                    <a:pt x="0" y="1852416"/>
                  </a:cubicBezTo>
                  <a:lnTo>
                    <a:pt x="0" y="51096"/>
                  </a:lnTo>
                  <a:cubicBezTo>
                    <a:pt x="0" y="37544"/>
                    <a:pt x="5383" y="24548"/>
                    <a:pt x="14966" y="14966"/>
                  </a:cubicBezTo>
                  <a:cubicBezTo>
                    <a:pt x="24548" y="5383"/>
                    <a:pt x="37544" y="0"/>
                    <a:pt x="51096" y="0"/>
                  </a:cubicBezTo>
                  <a:close/>
                </a:path>
              </a:pathLst>
            </a:custGeom>
            <a:solidFill>
              <a:srgbClr val="FEFCE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80975"/>
              <a:ext cx="2035203" cy="20844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0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897012" y="2431477"/>
            <a:ext cx="514477" cy="435902"/>
          </a:xfrm>
          <a:custGeom>
            <a:avLst/>
            <a:gdLst/>
            <a:ahLst/>
            <a:cxnLst/>
            <a:rect r="r" b="b" t="t" l="l"/>
            <a:pathLst>
              <a:path h="435902" w="514477">
                <a:moveTo>
                  <a:pt x="0" y="0"/>
                </a:moveTo>
                <a:lnTo>
                  <a:pt x="514477" y="0"/>
                </a:lnTo>
                <a:lnTo>
                  <a:pt x="514477" y="435902"/>
                </a:lnTo>
                <a:lnTo>
                  <a:pt x="0" y="435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388152" y="1691042"/>
            <a:ext cx="7727410" cy="7227394"/>
            <a:chOff x="0" y="0"/>
            <a:chExt cx="2035203" cy="190351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35203" cy="1903511"/>
            </a:xfrm>
            <a:custGeom>
              <a:avLst/>
              <a:gdLst/>
              <a:ahLst/>
              <a:cxnLst/>
              <a:rect r="r" b="b" t="t" l="l"/>
              <a:pathLst>
                <a:path h="1903511" w="2035203">
                  <a:moveTo>
                    <a:pt x="51096" y="0"/>
                  </a:moveTo>
                  <a:lnTo>
                    <a:pt x="1984107" y="0"/>
                  </a:lnTo>
                  <a:cubicBezTo>
                    <a:pt x="1997658" y="0"/>
                    <a:pt x="2010655" y="5383"/>
                    <a:pt x="2020237" y="14966"/>
                  </a:cubicBezTo>
                  <a:cubicBezTo>
                    <a:pt x="2029820" y="24548"/>
                    <a:pt x="2035203" y="37544"/>
                    <a:pt x="2035203" y="51096"/>
                  </a:cubicBezTo>
                  <a:lnTo>
                    <a:pt x="2035203" y="1852416"/>
                  </a:lnTo>
                  <a:cubicBezTo>
                    <a:pt x="2035203" y="1865967"/>
                    <a:pt x="2029820" y="1878963"/>
                    <a:pt x="2020237" y="1888546"/>
                  </a:cubicBezTo>
                  <a:cubicBezTo>
                    <a:pt x="2010655" y="1898128"/>
                    <a:pt x="1997658" y="1903511"/>
                    <a:pt x="1984107" y="1903511"/>
                  </a:cubicBezTo>
                  <a:lnTo>
                    <a:pt x="51096" y="1903511"/>
                  </a:lnTo>
                  <a:cubicBezTo>
                    <a:pt x="37544" y="1903511"/>
                    <a:pt x="24548" y="1898128"/>
                    <a:pt x="14966" y="1888546"/>
                  </a:cubicBezTo>
                  <a:cubicBezTo>
                    <a:pt x="5383" y="1878963"/>
                    <a:pt x="0" y="1865967"/>
                    <a:pt x="0" y="1852416"/>
                  </a:cubicBezTo>
                  <a:lnTo>
                    <a:pt x="0" y="51096"/>
                  </a:lnTo>
                  <a:cubicBezTo>
                    <a:pt x="0" y="37544"/>
                    <a:pt x="5383" y="24548"/>
                    <a:pt x="14966" y="14966"/>
                  </a:cubicBezTo>
                  <a:cubicBezTo>
                    <a:pt x="24548" y="5383"/>
                    <a:pt x="37544" y="0"/>
                    <a:pt x="51096" y="0"/>
                  </a:cubicBezTo>
                  <a:close/>
                </a:path>
              </a:pathLst>
            </a:custGeom>
            <a:solidFill>
              <a:srgbClr val="FEFCE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80975"/>
              <a:ext cx="2035203" cy="20844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00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369331" y="2431477"/>
            <a:ext cx="514477" cy="435902"/>
          </a:xfrm>
          <a:custGeom>
            <a:avLst/>
            <a:gdLst/>
            <a:ahLst/>
            <a:cxnLst/>
            <a:rect r="r" b="b" t="t" l="l"/>
            <a:pathLst>
              <a:path h="435902" w="514477">
                <a:moveTo>
                  <a:pt x="0" y="0"/>
                </a:moveTo>
                <a:lnTo>
                  <a:pt x="514476" y="0"/>
                </a:lnTo>
                <a:lnTo>
                  <a:pt x="514476" y="435902"/>
                </a:lnTo>
                <a:lnTo>
                  <a:pt x="0" y="435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497002" y="2928701"/>
            <a:ext cx="6790806" cy="5093105"/>
          </a:xfrm>
          <a:custGeom>
            <a:avLst/>
            <a:gdLst/>
            <a:ahLst/>
            <a:cxnLst/>
            <a:rect r="r" b="b" t="t" l="l"/>
            <a:pathLst>
              <a:path h="5093105" w="6790806">
                <a:moveTo>
                  <a:pt x="0" y="0"/>
                </a:moveTo>
                <a:lnTo>
                  <a:pt x="6790806" y="0"/>
                </a:lnTo>
                <a:lnTo>
                  <a:pt x="6790806" y="5093105"/>
                </a:lnTo>
                <a:lnTo>
                  <a:pt x="0" y="50931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541221" y="2867379"/>
            <a:ext cx="8276431" cy="6621145"/>
          </a:xfrm>
          <a:custGeom>
            <a:avLst/>
            <a:gdLst/>
            <a:ahLst/>
            <a:cxnLst/>
            <a:rect r="r" b="b" t="t" l="l"/>
            <a:pathLst>
              <a:path h="6621145" w="8276431">
                <a:moveTo>
                  <a:pt x="0" y="0"/>
                </a:moveTo>
                <a:lnTo>
                  <a:pt x="8276431" y="0"/>
                </a:lnTo>
                <a:lnTo>
                  <a:pt x="8276431" y="6621145"/>
                </a:lnTo>
                <a:lnTo>
                  <a:pt x="0" y="66211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255580" y="2284430"/>
            <a:ext cx="1779825" cy="644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16"/>
              </a:lnSpc>
            </a:pPr>
            <a:r>
              <a:rPr lang="en-US" sz="3699">
                <a:solidFill>
                  <a:srgbClr val="006B51"/>
                </a:solidFill>
                <a:latin typeface="Source Han Sans KR Medium"/>
              </a:rPr>
              <a:t>Inode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883807" y="2284430"/>
            <a:ext cx="2795629" cy="644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16"/>
              </a:lnSpc>
            </a:pPr>
            <a:r>
              <a:rPr lang="en-US" sz="3699">
                <a:solidFill>
                  <a:srgbClr val="006B51"/>
                </a:solidFill>
                <a:latin typeface="Source Han Sans KR Medium"/>
              </a:rPr>
              <a:t>Inode_disk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A3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97147" y="1028700"/>
            <a:ext cx="15493705" cy="8533428"/>
            <a:chOff x="0" y="0"/>
            <a:chExt cx="20658274" cy="1137790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120796" cy="11377904"/>
              <a:chOff x="0" y="0"/>
              <a:chExt cx="1801639" cy="2247487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801639" cy="2247487"/>
              </a:xfrm>
              <a:custGeom>
                <a:avLst/>
                <a:gdLst/>
                <a:ahLst/>
                <a:cxnLst/>
                <a:rect r="r" b="b" t="t" l="l"/>
                <a:pathLst>
                  <a:path h="2247487" w="1801639">
                    <a:moveTo>
                      <a:pt x="57720" y="0"/>
                    </a:moveTo>
                    <a:lnTo>
                      <a:pt x="1743919" y="0"/>
                    </a:lnTo>
                    <a:cubicBezTo>
                      <a:pt x="1759227" y="0"/>
                      <a:pt x="1773908" y="6081"/>
                      <a:pt x="1784733" y="16906"/>
                    </a:cubicBezTo>
                    <a:cubicBezTo>
                      <a:pt x="1795557" y="27730"/>
                      <a:pt x="1801639" y="42412"/>
                      <a:pt x="1801639" y="57720"/>
                    </a:cubicBezTo>
                    <a:lnTo>
                      <a:pt x="1801639" y="2189768"/>
                    </a:lnTo>
                    <a:cubicBezTo>
                      <a:pt x="1801639" y="2205076"/>
                      <a:pt x="1795557" y="2219757"/>
                      <a:pt x="1784733" y="2230581"/>
                    </a:cubicBezTo>
                    <a:cubicBezTo>
                      <a:pt x="1773908" y="2241406"/>
                      <a:pt x="1759227" y="2247487"/>
                      <a:pt x="1743919" y="2247487"/>
                    </a:cubicBezTo>
                    <a:lnTo>
                      <a:pt x="57720" y="2247487"/>
                    </a:lnTo>
                    <a:cubicBezTo>
                      <a:pt x="42412" y="2247487"/>
                      <a:pt x="27730" y="2241406"/>
                      <a:pt x="16906" y="2230581"/>
                    </a:cubicBezTo>
                    <a:cubicBezTo>
                      <a:pt x="6081" y="2219757"/>
                      <a:pt x="0" y="2205076"/>
                      <a:pt x="0" y="2189768"/>
                    </a:cubicBezTo>
                    <a:lnTo>
                      <a:pt x="0" y="57720"/>
                    </a:lnTo>
                    <a:cubicBezTo>
                      <a:pt x="0" y="42412"/>
                      <a:pt x="6081" y="27730"/>
                      <a:pt x="16906" y="16906"/>
                    </a:cubicBezTo>
                    <a:cubicBezTo>
                      <a:pt x="27730" y="6081"/>
                      <a:pt x="42412" y="0"/>
                      <a:pt x="57720" y="0"/>
                    </a:cubicBezTo>
                    <a:close/>
                  </a:path>
                </a:pathLst>
              </a:custGeom>
              <a:solidFill>
                <a:srgbClr val="FEFCE8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180975"/>
                <a:ext cx="1801639" cy="242846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  <p:sp>
          <p:nvSpPr>
            <p:cNvPr name="Freeform 6" id="6"/>
            <p:cNvSpPr/>
            <p:nvPr/>
          </p:nvSpPr>
          <p:spPr>
            <a:xfrm flipH="false" flipV="false" rot="0">
              <a:off x="561407" y="1096621"/>
              <a:ext cx="7997982" cy="10281283"/>
            </a:xfrm>
            <a:custGeom>
              <a:avLst/>
              <a:gdLst/>
              <a:ahLst/>
              <a:cxnLst/>
              <a:rect r="r" b="b" t="t" l="l"/>
              <a:pathLst>
                <a:path h="10281283" w="7997982">
                  <a:moveTo>
                    <a:pt x="0" y="0"/>
                  </a:moveTo>
                  <a:lnTo>
                    <a:pt x="7997982" y="0"/>
                  </a:lnTo>
                  <a:lnTo>
                    <a:pt x="7997982" y="10281283"/>
                  </a:lnTo>
                  <a:lnTo>
                    <a:pt x="0" y="102812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1382196" y="204876"/>
              <a:ext cx="2373100" cy="8304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216"/>
                </a:lnSpc>
              </a:pPr>
              <a:r>
                <a:rPr lang="en-US" sz="3699">
                  <a:solidFill>
                    <a:srgbClr val="006B51"/>
                  </a:solidFill>
                  <a:latin typeface="Source Han Sans KR Medium"/>
                </a:rPr>
                <a:t>mkdir</a:t>
              </a:r>
            </a:p>
          </p:txBody>
        </p:sp>
        <p:sp>
          <p:nvSpPr>
            <p:cNvPr name="Freeform 8" id="8"/>
            <p:cNvSpPr/>
            <p:nvPr/>
          </p:nvSpPr>
          <p:spPr>
            <a:xfrm flipH="false" flipV="false" rot="0">
              <a:off x="910220" y="372364"/>
              <a:ext cx="685969" cy="581203"/>
            </a:xfrm>
            <a:custGeom>
              <a:avLst/>
              <a:gdLst/>
              <a:ahLst/>
              <a:cxnLst/>
              <a:rect r="r" b="b" t="t" l="l"/>
              <a:pathLst>
                <a:path h="581203" w="685969">
                  <a:moveTo>
                    <a:pt x="0" y="0"/>
                  </a:moveTo>
                  <a:lnTo>
                    <a:pt x="685969" y="0"/>
                  </a:lnTo>
                  <a:lnTo>
                    <a:pt x="685969" y="581203"/>
                  </a:lnTo>
                  <a:lnTo>
                    <a:pt x="0" y="5812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11537478" y="0"/>
              <a:ext cx="9120796" cy="7960289"/>
              <a:chOff x="0" y="0"/>
              <a:chExt cx="1801639" cy="1572403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1801639" cy="1572403"/>
              </a:xfrm>
              <a:custGeom>
                <a:avLst/>
                <a:gdLst/>
                <a:ahLst/>
                <a:cxnLst/>
                <a:rect r="r" b="b" t="t" l="l"/>
                <a:pathLst>
                  <a:path h="1572403" w="1801639">
                    <a:moveTo>
                      <a:pt x="57720" y="0"/>
                    </a:moveTo>
                    <a:lnTo>
                      <a:pt x="1743919" y="0"/>
                    </a:lnTo>
                    <a:cubicBezTo>
                      <a:pt x="1759227" y="0"/>
                      <a:pt x="1773908" y="6081"/>
                      <a:pt x="1784733" y="16906"/>
                    </a:cubicBezTo>
                    <a:cubicBezTo>
                      <a:pt x="1795557" y="27730"/>
                      <a:pt x="1801639" y="42412"/>
                      <a:pt x="1801639" y="57720"/>
                    </a:cubicBezTo>
                    <a:lnTo>
                      <a:pt x="1801639" y="1514683"/>
                    </a:lnTo>
                    <a:cubicBezTo>
                      <a:pt x="1801639" y="1529991"/>
                      <a:pt x="1795557" y="1544672"/>
                      <a:pt x="1784733" y="1555497"/>
                    </a:cubicBezTo>
                    <a:cubicBezTo>
                      <a:pt x="1773908" y="1566321"/>
                      <a:pt x="1759227" y="1572403"/>
                      <a:pt x="1743919" y="1572403"/>
                    </a:cubicBezTo>
                    <a:lnTo>
                      <a:pt x="57720" y="1572403"/>
                    </a:lnTo>
                    <a:cubicBezTo>
                      <a:pt x="42412" y="1572403"/>
                      <a:pt x="27730" y="1566321"/>
                      <a:pt x="16906" y="1555497"/>
                    </a:cubicBezTo>
                    <a:cubicBezTo>
                      <a:pt x="6081" y="1544672"/>
                      <a:pt x="0" y="1529991"/>
                      <a:pt x="0" y="1514683"/>
                    </a:cubicBezTo>
                    <a:lnTo>
                      <a:pt x="0" y="57720"/>
                    </a:lnTo>
                    <a:cubicBezTo>
                      <a:pt x="0" y="42412"/>
                      <a:pt x="6081" y="27730"/>
                      <a:pt x="16906" y="16906"/>
                    </a:cubicBezTo>
                    <a:cubicBezTo>
                      <a:pt x="27730" y="6081"/>
                      <a:pt x="42412" y="0"/>
                      <a:pt x="57720" y="0"/>
                    </a:cubicBezTo>
                    <a:close/>
                  </a:path>
                </a:pathLst>
              </a:custGeom>
              <a:solidFill>
                <a:srgbClr val="FEFCE8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180975"/>
                <a:ext cx="1801639" cy="175337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  <p:sp>
          <p:nvSpPr>
            <p:cNvPr name="Freeform 12" id="12"/>
            <p:cNvSpPr/>
            <p:nvPr/>
          </p:nvSpPr>
          <p:spPr>
            <a:xfrm flipH="false" flipV="false" rot="0">
              <a:off x="12079099" y="1411607"/>
              <a:ext cx="8037554" cy="6430043"/>
            </a:xfrm>
            <a:custGeom>
              <a:avLst/>
              <a:gdLst/>
              <a:ahLst/>
              <a:cxnLst/>
              <a:rect r="r" b="b" t="t" l="l"/>
              <a:pathLst>
                <a:path h="6430043" w="8037554">
                  <a:moveTo>
                    <a:pt x="0" y="0"/>
                  </a:moveTo>
                  <a:lnTo>
                    <a:pt x="8037554" y="0"/>
                  </a:lnTo>
                  <a:lnTo>
                    <a:pt x="8037554" y="6430043"/>
                  </a:lnTo>
                  <a:lnTo>
                    <a:pt x="0" y="643004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TextBox 13" id="13"/>
            <p:cNvSpPr txBox="true"/>
            <p:nvPr/>
          </p:nvSpPr>
          <p:spPr>
            <a:xfrm rot="0">
              <a:off x="12764615" y="466854"/>
              <a:ext cx="2373100" cy="8304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216"/>
                </a:lnSpc>
              </a:pPr>
              <a:r>
                <a:rPr lang="en-US" sz="3699">
                  <a:solidFill>
                    <a:srgbClr val="006B51"/>
                  </a:solidFill>
                  <a:latin typeface="Source Han Sans KR Medium"/>
                </a:rPr>
                <a:t>chdir</a:t>
              </a:r>
            </a:p>
          </p:txBody>
        </p:sp>
        <p:sp>
          <p:nvSpPr>
            <p:cNvPr name="Freeform 14" id="14"/>
            <p:cNvSpPr/>
            <p:nvPr/>
          </p:nvSpPr>
          <p:spPr>
            <a:xfrm flipH="false" flipV="false" rot="0">
              <a:off x="12421631" y="662965"/>
              <a:ext cx="685969" cy="581203"/>
            </a:xfrm>
            <a:custGeom>
              <a:avLst/>
              <a:gdLst/>
              <a:ahLst/>
              <a:cxnLst/>
              <a:rect r="r" b="b" t="t" l="l"/>
              <a:pathLst>
                <a:path h="581203" w="685969">
                  <a:moveTo>
                    <a:pt x="0" y="0"/>
                  </a:moveTo>
                  <a:lnTo>
                    <a:pt x="685968" y="0"/>
                  </a:lnTo>
                  <a:lnTo>
                    <a:pt x="685968" y="581203"/>
                  </a:lnTo>
                  <a:lnTo>
                    <a:pt x="0" y="5812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1537478" y="8426766"/>
              <a:ext cx="9120796" cy="2951138"/>
              <a:chOff x="0" y="0"/>
              <a:chExt cx="1801639" cy="582941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1801639" cy="582941"/>
              </a:xfrm>
              <a:custGeom>
                <a:avLst/>
                <a:gdLst/>
                <a:ahLst/>
                <a:cxnLst/>
                <a:rect r="r" b="b" t="t" l="l"/>
                <a:pathLst>
                  <a:path h="582941" w="1801639">
                    <a:moveTo>
                      <a:pt x="57720" y="0"/>
                    </a:moveTo>
                    <a:lnTo>
                      <a:pt x="1743919" y="0"/>
                    </a:lnTo>
                    <a:cubicBezTo>
                      <a:pt x="1759227" y="0"/>
                      <a:pt x="1773908" y="6081"/>
                      <a:pt x="1784733" y="16906"/>
                    </a:cubicBezTo>
                    <a:cubicBezTo>
                      <a:pt x="1795557" y="27730"/>
                      <a:pt x="1801639" y="42412"/>
                      <a:pt x="1801639" y="57720"/>
                    </a:cubicBezTo>
                    <a:lnTo>
                      <a:pt x="1801639" y="525221"/>
                    </a:lnTo>
                    <a:cubicBezTo>
                      <a:pt x="1801639" y="540529"/>
                      <a:pt x="1795557" y="555211"/>
                      <a:pt x="1784733" y="566035"/>
                    </a:cubicBezTo>
                    <a:cubicBezTo>
                      <a:pt x="1773908" y="576860"/>
                      <a:pt x="1759227" y="582941"/>
                      <a:pt x="1743919" y="582941"/>
                    </a:cubicBezTo>
                    <a:lnTo>
                      <a:pt x="57720" y="582941"/>
                    </a:lnTo>
                    <a:cubicBezTo>
                      <a:pt x="42412" y="582941"/>
                      <a:pt x="27730" y="576860"/>
                      <a:pt x="16906" y="566035"/>
                    </a:cubicBezTo>
                    <a:cubicBezTo>
                      <a:pt x="6081" y="555211"/>
                      <a:pt x="0" y="540529"/>
                      <a:pt x="0" y="525221"/>
                    </a:cubicBezTo>
                    <a:lnTo>
                      <a:pt x="0" y="57720"/>
                    </a:lnTo>
                    <a:cubicBezTo>
                      <a:pt x="0" y="42412"/>
                      <a:pt x="6081" y="27730"/>
                      <a:pt x="16906" y="16906"/>
                    </a:cubicBezTo>
                    <a:cubicBezTo>
                      <a:pt x="27730" y="6081"/>
                      <a:pt x="42412" y="0"/>
                      <a:pt x="57720" y="0"/>
                    </a:cubicBezTo>
                    <a:close/>
                  </a:path>
                </a:pathLst>
              </a:custGeom>
              <a:solidFill>
                <a:srgbClr val="FEFCE8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180975"/>
                <a:ext cx="1801639" cy="76391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0">
              <a:off x="12126107" y="9728994"/>
              <a:ext cx="7943538" cy="1390119"/>
            </a:xfrm>
            <a:custGeom>
              <a:avLst/>
              <a:gdLst/>
              <a:ahLst/>
              <a:cxnLst/>
              <a:rect r="r" b="b" t="t" l="l"/>
              <a:pathLst>
                <a:path h="1390119" w="7943538">
                  <a:moveTo>
                    <a:pt x="0" y="0"/>
                  </a:moveTo>
                  <a:lnTo>
                    <a:pt x="7943538" y="0"/>
                  </a:lnTo>
                  <a:lnTo>
                    <a:pt x="7943538" y="1390119"/>
                  </a:lnTo>
                  <a:lnTo>
                    <a:pt x="0" y="13901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TextBox 19" id="19"/>
            <p:cNvSpPr txBox="true"/>
            <p:nvPr/>
          </p:nvSpPr>
          <p:spPr>
            <a:xfrm rot="0">
              <a:off x="13107599" y="8786647"/>
              <a:ext cx="1470163" cy="8304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216"/>
                </a:lnSpc>
              </a:pPr>
              <a:r>
                <a:rPr lang="en-US" sz="3699">
                  <a:solidFill>
                    <a:srgbClr val="006B51"/>
                  </a:solidFill>
                  <a:latin typeface="Source Han Sans KR Medium"/>
                </a:rPr>
                <a:t>cwd</a:t>
              </a:r>
            </a:p>
          </p:txBody>
        </p:sp>
        <p:sp>
          <p:nvSpPr>
            <p:cNvPr name="Freeform 20" id="20"/>
            <p:cNvSpPr/>
            <p:nvPr/>
          </p:nvSpPr>
          <p:spPr>
            <a:xfrm flipH="false" flipV="false" rot="0">
              <a:off x="12421631" y="9035898"/>
              <a:ext cx="685969" cy="581203"/>
            </a:xfrm>
            <a:custGeom>
              <a:avLst/>
              <a:gdLst/>
              <a:ahLst/>
              <a:cxnLst/>
              <a:rect r="r" b="b" t="t" l="l"/>
              <a:pathLst>
                <a:path h="581203" w="685969">
                  <a:moveTo>
                    <a:pt x="0" y="0"/>
                  </a:moveTo>
                  <a:lnTo>
                    <a:pt x="685968" y="0"/>
                  </a:lnTo>
                  <a:lnTo>
                    <a:pt x="685968" y="581203"/>
                  </a:lnTo>
                  <a:lnTo>
                    <a:pt x="0" y="5812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A3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644939" y="-80243"/>
            <a:ext cx="6998122" cy="10484079"/>
          </a:xfrm>
          <a:custGeom>
            <a:avLst/>
            <a:gdLst/>
            <a:ahLst/>
            <a:cxnLst/>
            <a:rect r="r" b="b" t="t" l="l"/>
            <a:pathLst>
              <a:path h="10484079" w="6998122">
                <a:moveTo>
                  <a:pt x="0" y="0"/>
                </a:moveTo>
                <a:lnTo>
                  <a:pt x="6998122" y="0"/>
                </a:lnTo>
                <a:lnTo>
                  <a:pt x="6998122" y="10484079"/>
                </a:lnTo>
                <a:lnTo>
                  <a:pt x="0" y="104840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901336" y="2488487"/>
            <a:ext cx="5997280" cy="4532828"/>
          </a:xfrm>
          <a:custGeom>
            <a:avLst/>
            <a:gdLst/>
            <a:ahLst/>
            <a:cxnLst/>
            <a:rect r="r" b="b" t="t" l="l"/>
            <a:pathLst>
              <a:path h="4532828" w="5997280">
                <a:moveTo>
                  <a:pt x="0" y="0"/>
                </a:moveTo>
                <a:lnTo>
                  <a:pt x="5997281" y="0"/>
                </a:lnTo>
                <a:lnTo>
                  <a:pt x="5997281" y="4532828"/>
                </a:lnTo>
                <a:lnTo>
                  <a:pt x="0" y="45328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132501" y="2228325"/>
            <a:ext cx="5768835" cy="5053152"/>
          </a:xfrm>
          <a:custGeom>
            <a:avLst/>
            <a:gdLst/>
            <a:ahLst/>
            <a:cxnLst/>
            <a:rect r="r" b="b" t="t" l="l"/>
            <a:pathLst>
              <a:path h="5053152" w="5768835">
                <a:moveTo>
                  <a:pt x="0" y="0"/>
                </a:moveTo>
                <a:lnTo>
                  <a:pt x="5768835" y="0"/>
                </a:lnTo>
                <a:lnTo>
                  <a:pt x="5768835" y="5053152"/>
                </a:lnTo>
                <a:lnTo>
                  <a:pt x="0" y="50531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A3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381970" y="2246353"/>
            <a:ext cx="514477" cy="435902"/>
          </a:xfrm>
          <a:custGeom>
            <a:avLst/>
            <a:gdLst/>
            <a:ahLst/>
            <a:cxnLst/>
            <a:rect r="r" b="b" t="t" l="l"/>
            <a:pathLst>
              <a:path h="435902" w="514477">
                <a:moveTo>
                  <a:pt x="0" y="0"/>
                </a:moveTo>
                <a:lnTo>
                  <a:pt x="514476" y="0"/>
                </a:lnTo>
                <a:lnTo>
                  <a:pt x="514476" y="435902"/>
                </a:lnTo>
                <a:lnTo>
                  <a:pt x="0" y="435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381970" y="5838746"/>
            <a:ext cx="514477" cy="435902"/>
          </a:xfrm>
          <a:custGeom>
            <a:avLst/>
            <a:gdLst/>
            <a:ahLst/>
            <a:cxnLst/>
            <a:rect r="r" b="b" t="t" l="l"/>
            <a:pathLst>
              <a:path h="435902" w="514477">
                <a:moveTo>
                  <a:pt x="0" y="0"/>
                </a:moveTo>
                <a:lnTo>
                  <a:pt x="514476" y="0"/>
                </a:lnTo>
                <a:lnTo>
                  <a:pt x="514476" y="435902"/>
                </a:lnTo>
                <a:lnTo>
                  <a:pt x="0" y="435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33821" y="642217"/>
            <a:ext cx="16220358" cy="9379271"/>
            <a:chOff x="0" y="0"/>
            <a:chExt cx="4272028" cy="247026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272028" cy="2470261"/>
            </a:xfrm>
            <a:custGeom>
              <a:avLst/>
              <a:gdLst/>
              <a:ahLst/>
              <a:cxnLst/>
              <a:rect r="r" b="b" t="t" l="l"/>
              <a:pathLst>
                <a:path h="2470261" w="4272028">
                  <a:moveTo>
                    <a:pt x="24342" y="0"/>
                  </a:moveTo>
                  <a:lnTo>
                    <a:pt x="4247686" y="0"/>
                  </a:lnTo>
                  <a:cubicBezTo>
                    <a:pt x="4261130" y="0"/>
                    <a:pt x="4272028" y="10898"/>
                    <a:pt x="4272028" y="24342"/>
                  </a:cubicBezTo>
                  <a:lnTo>
                    <a:pt x="4272028" y="2445919"/>
                  </a:lnTo>
                  <a:cubicBezTo>
                    <a:pt x="4272028" y="2459362"/>
                    <a:pt x="4261130" y="2470261"/>
                    <a:pt x="4247686" y="2470261"/>
                  </a:cubicBezTo>
                  <a:lnTo>
                    <a:pt x="24342" y="2470261"/>
                  </a:lnTo>
                  <a:cubicBezTo>
                    <a:pt x="10898" y="2470261"/>
                    <a:pt x="0" y="2459362"/>
                    <a:pt x="0" y="2445919"/>
                  </a:cubicBezTo>
                  <a:lnTo>
                    <a:pt x="0" y="24342"/>
                  </a:lnTo>
                  <a:cubicBezTo>
                    <a:pt x="0" y="10898"/>
                    <a:pt x="10898" y="0"/>
                    <a:pt x="24342" y="0"/>
                  </a:cubicBezTo>
                  <a:close/>
                </a:path>
              </a:pathLst>
            </a:custGeom>
            <a:solidFill>
              <a:srgbClr val="FEFCE8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80975"/>
              <a:ext cx="4272028" cy="26512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00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659504" y="1386469"/>
            <a:ext cx="12968993" cy="8700033"/>
          </a:xfrm>
          <a:custGeom>
            <a:avLst/>
            <a:gdLst/>
            <a:ahLst/>
            <a:cxnLst/>
            <a:rect r="r" b="b" t="t" l="l"/>
            <a:pathLst>
              <a:path h="8700033" w="12968993">
                <a:moveTo>
                  <a:pt x="0" y="0"/>
                </a:moveTo>
                <a:lnTo>
                  <a:pt x="12968992" y="0"/>
                </a:lnTo>
                <a:lnTo>
                  <a:pt x="12968992" y="8700033"/>
                </a:lnTo>
                <a:lnTo>
                  <a:pt x="0" y="87000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659504" y="889245"/>
            <a:ext cx="514477" cy="435902"/>
          </a:xfrm>
          <a:custGeom>
            <a:avLst/>
            <a:gdLst/>
            <a:ahLst/>
            <a:cxnLst/>
            <a:rect r="r" b="b" t="t" l="l"/>
            <a:pathLst>
              <a:path h="435902" w="514477">
                <a:moveTo>
                  <a:pt x="0" y="0"/>
                </a:moveTo>
                <a:lnTo>
                  <a:pt x="514476" y="0"/>
                </a:lnTo>
                <a:lnTo>
                  <a:pt x="514476" y="435902"/>
                </a:lnTo>
                <a:lnTo>
                  <a:pt x="0" y="435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018071" y="742198"/>
            <a:ext cx="2219441" cy="644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16"/>
              </a:lnSpc>
            </a:pPr>
            <a:r>
              <a:rPr lang="en-US" sz="3699">
                <a:solidFill>
                  <a:srgbClr val="006B51"/>
                </a:solidFill>
                <a:latin typeface="Source Han Sans KR Medium"/>
              </a:rPr>
              <a:t>?Soft Link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A3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3042" r="0" b="-1304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797822" y="7049421"/>
            <a:ext cx="2534317" cy="105981"/>
          </a:xfrm>
          <a:custGeom>
            <a:avLst/>
            <a:gdLst/>
            <a:ahLst/>
            <a:cxnLst/>
            <a:rect r="r" b="b" t="t" l="l"/>
            <a:pathLst>
              <a:path h="105981" w="2534317">
                <a:moveTo>
                  <a:pt x="0" y="0"/>
                </a:moveTo>
                <a:lnTo>
                  <a:pt x="2534317" y="0"/>
                </a:lnTo>
                <a:lnTo>
                  <a:pt x="2534317" y="105981"/>
                </a:lnTo>
                <a:lnTo>
                  <a:pt x="0" y="1059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844511" y="7197248"/>
            <a:ext cx="4979691" cy="2996376"/>
          </a:xfrm>
          <a:custGeom>
            <a:avLst/>
            <a:gdLst/>
            <a:ahLst/>
            <a:cxnLst/>
            <a:rect r="r" b="b" t="t" l="l"/>
            <a:pathLst>
              <a:path h="2996376" w="4979691">
                <a:moveTo>
                  <a:pt x="0" y="0"/>
                </a:moveTo>
                <a:lnTo>
                  <a:pt x="4979691" y="0"/>
                </a:lnTo>
                <a:lnTo>
                  <a:pt x="4979691" y="2996375"/>
                </a:lnTo>
                <a:lnTo>
                  <a:pt x="0" y="29963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w="57150" cap="sq">
            <a:solidFill>
              <a:srgbClr val="FABD04"/>
            </a:solidFill>
            <a:prstDash val="solid"/>
            <a:miter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DAGF1WicoAo</dc:identifier>
  <dcterms:modified xsi:type="dcterms:W3CDTF">2011-08-01T06:04:30Z</dcterms:modified>
  <cp:revision>1</cp:revision>
  <dc:title>WEEK11 WIL</dc:title>
</cp:coreProperties>
</file>

<file path=docProps/thumbnail.jpeg>
</file>